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61" r:id="rId5"/>
    <p:sldId id="260" r:id="rId6"/>
    <p:sldId id="262" r:id="rId7"/>
    <p:sldId id="259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00" autoAdjust="0"/>
    <p:restoredTop sz="94660"/>
  </p:normalViewPr>
  <p:slideViewPr>
    <p:cSldViewPr>
      <p:cViewPr varScale="1">
        <p:scale>
          <a:sx n="36" d="100"/>
          <a:sy n="36" d="100"/>
        </p:scale>
        <p:origin x="-33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03E69E-60FF-47AF-8102-8B7085CC9C70}" type="datetimeFigureOut">
              <a:rPr lang="es-ES" smtClean="0"/>
              <a:t>02/04/2014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D6A580-2173-4F07-ABE1-E3F13C879D58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D6A580-2173-4F07-ABE1-E3F13C879D58}" type="slidenum">
              <a:rPr lang="es-ES" smtClean="0"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F85F750-3E42-4228-9934-9ECD064780F4}" type="datetimeFigureOut">
              <a:rPr lang="es-CO" smtClean="0"/>
              <a:pPr/>
              <a:t>02/04/2014</a:t>
            </a:fld>
            <a:endParaRPr lang="es-CO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CO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7D441B5-B0EF-45B2-9FA1-0763A3C42A98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F750-3E42-4228-9934-9ECD064780F4}" type="datetimeFigureOut">
              <a:rPr lang="es-CO" smtClean="0"/>
              <a:pPr/>
              <a:t>02/04/2014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41B5-B0EF-45B2-9FA1-0763A3C42A98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F750-3E42-4228-9934-9ECD064780F4}" type="datetimeFigureOut">
              <a:rPr lang="es-CO" smtClean="0"/>
              <a:pPr/>
              <a:t>02/04/2014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41B5-B0EF-45B2-9FA1-0763A3C42A98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F85F750-3E42-4228-9934-9ECD064780F4}" type="datetimeFigureOut">
              <a:rPr lang="es-CO" smtClean="0"/>
              <a:pPr/>
              <a:t>02/04/2014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41B5-B0EF-45B2-9FA1-0763A3C42A98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F85F750-3E42-4228-9934-9ECD064780F4}" type="datetimeFigureOut">
              <a:rPr lang="es-CO" smtClean="0"/>
              <a:pPr/>
              <a:t>02/04/2014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7D441B5-B0EF-45B2-9FA1-0763A3C42A98}" type="slidenum">
              <a:rPr lang="es-CO" smtClean="0"/>
              <a:pPr/>
              <a:t>‹Nº›</a:t>
            </a:fld>
            <a:endParaRPr lang="es-CO" dirty="0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F85F750-3E42-4228-9934-9ECD064780F4}" type="datetimeFigureOut">
              <a:rPr lang="es-CO" smtClean="0"/>
              <a:pPr/>
              <a:t>02/04/2014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7D441B5-B0EF-45B2-9FA1-0763A3C42A98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F85F750-3E42-4228-9934-9ECD064780F4}" type="datetimeFigureOut">
              <a:rPr lang="es-CO" smtClean="0"/>
              <a:pPr/>
              <a:t>02/04/2014</a:t>
            </a:fld>
            <a:endParaRPr lang="es-CO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7D441B5-B0EF-45B2-9FA1-0763A3C42A98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F750-3E42-4228-9934-9ECD064780F4}" type="datetimeFigureOut">
              <a:rPr lang="es-CO" smtClean="0"/>
              <a:pPr/>
              <a:t>02/04/2014</a:t>
            </a:fld>
            <a:endParaRPr lang="es-CO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41B5-B0EF-45B2-9FA1-0763A3C42A98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F85F750-3E42-4228-9934-9ECD064780F4}" type="datetimeFigureOut">
              <a:rPr lang="es-CO" smtClean="0"/>
              <a:pPr/>
              <a:t>02/04/2014</a:t>
            </a:fld>
            <a:endParaRPr lang="es-CO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7D441B5-B0EF-45B2-9FA1-0763A3C42A98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F85F750-3E42-4228-9934-9ECD064780F4}" type="datetimeFigureOut">
              <a:rPr lang="es-CO" smtClean="0"/>
              <a:pPr/>
              <a:t>02/04/2014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7D441B5-B0EF-45B2-9FA1-0763A3C42A98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F85F750-3E42-4228-9934-9ECD064780F4}" type="datetimeFigureOut">
              <a:rPr lang="es-CO" smtClean="0"/>
              <a:pPr/>
              <a:t>02/04/2014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7D441B5-B0EF-45B2-9FA1-0763A3C42A98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F85F750-3E42-4228-9934-9ECD064780F4}" type="datetimeFigureOut">
              <a:rPr lang="es-CO" smtClean="0"/>
              <a:pPr/>
              <a:t>02/04/2014</a:t>
            </a:fld>
            <a:endParaRPr lang="es-CO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7D441B5-B0EF-45B2-9FA1-0763A3C42A98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51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41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0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0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2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audio" Target="../media/audio1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3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1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51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6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71.wav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8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91.wav"/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1142984"/>
            <a:ext cx="7772400" cy="1467594"/>
          </a:xfrm>
        </p:spPr>
        <p:txBody>
          <a:bodyPr/>
          <a:lstStyle/>
          <a:p>
            <a:pPr algn="l"/>
            <a:r>
              <a:rPr lang="es-CO" i="1" dirty="0" smtClean="0">
                <a:latin typeface="Arial Black" pitchFamily="34" charset="0"/>
              </a:rPr>
              <a:t>PRESENTADO POR:</a:t>
            </a:r>
            <a:r>
              <a:rPr lang="es-CO" i="1" dirty="0" smtClean="0">
                <a:latin typeface="Arial Black" pitchFamily="34" charset="0"/>
              </a:rPr>
              <a:t/>
            </a:r>
            <a:br>
              <a:rPr lang="es-CO" i="1" dirty="0" smtClean="0">
                <a:latin typeface="Arial Black" pitchFamily="34" charset="0"/>
              </a:rPr>
            </a:br>
            <a:endParaRPr lang="es-CO" i="1" dirty="0">
              <a:latin typeface="Arial Black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2924944"/>
            <a:ext cx="6400800" cy="3240360"/>
          </a:xfrm>
        </p:spPr>
        <p:txBody>
          <a:bodyPr>
            <a:normAutofit/>
          </a:bodyPr>
          <a:lstStyle/>
          <a:p>
            <a:pPr algn="l"/>
            <a:r>
              <a:rPr lang="es-CO" sz="3600" dirty="0" smtClean="0">
                <a:solidFill>
                  <a:schemeClr val="tx1"/>
                </a:solidFill>
                <a:latin typeface="Arial Black" pitchFamily="34" charset="0"/>
                <a:cs typeface="Arial" panose="020B0604020202020204" pitchFamily="34" charset="0"/>
              </a:rPr>
              <a:t>Caterine Herrera</a:t>
            </a:r>
            <a:endParaRPr lang="es-CO" sz="3600" dirty="0" smtClean="0">
              <a:solidFill>
                <a:schemeClr val="tx1"/>
              </a:solidFill>
              <a:latin typeface="Arial Black" pitchFamily="34" charset="0"/>
              <a:cs typeface="Arial" panose="020B0604020202020204" pitchFamily="34" charset="0"/>
            </a:endParaRPr>
          </a:p>
          <a:p>
            <a:pPr algn="l"/>
            <a:r>
              <a:rPr lang="es-CO" sz="3600" dirty="0" smtClean="0">
                <a:solidFill>
                  <a:schemeClr val="tx1"/>
                </a:solidFill>
                <a:latin typeface="Arial Black" pitchFamily="34" charset="0"/>
                <a:cs typeface="Arial" panose="020B0604020202020204" pitchFamily="34" charset="0"/>
              </a:rPr>
              <a:t>Alejandra Galvis</a:t>
            </a:r>
          </a:p>
          <a:p>
            <a:pPr algn="l"/>
            <a:r>
              <a:rPr lang="es-CO" sz="3600" dirty="0" smtClean="0">
                <a:solidFill>
                  <a:schemeClr val="tx1"/>
                </a:solidFill>
                <a:latin typeface="Arial Black" pitchFamily="34" charset="0"/>
                <a:cs typeface="Arial" panose="020B0604020202020204" pitchFamily="34" charset="0"/>
              </a:rPr>
              <a:t>Kelly </a:t>
            </a:r>
            <a:r>
              <a:rPr lang="es-CO" sz="3600" dirty="0" smtClean="0">
                <a:solidFill>
                  <a:schemeClr val="tx1"/>
                </a:solidFill>
                <a:latin typeface="Arial Black" pitchFamily="34" charset="0"/>
                <a:cs typeface="Arial" panose="020B0604020202020204" pitchFamily="34" charset="0"/>
              </a:rPr>
              <a:t>Johana Va</a:t>
            </a:r>
            <a:r>
              <a:rPr lang="es-CO" sz="3600" dirty="0" smtClean="0">
                <a:solidFill>
                  <a:schemeClr val="tx1"/>
                </a:solidFill>
                <a:latin typeface="Arial Black" pitchFamily="34" charset="0"/>
                <a:cs typeface="Arial" panose="020B0604020202020204" pitchFamily="34" charset="0"/>
              </a:rPr>
              <a:t>rgas</a:t>
            </a:r>
          </a:p>
          <a:p>
            <a:pPr algn="l"/>
            <a:r>
              <a:rPr lang="es-CO" sz="3600" dirty="0" smtClean="0">
                <a:solidFill>
                  <a:schemeClr val="tx1"/>
                </a:solidFill>
                <a:latin typeface="Arial Black" pitchFamily="34" charset="0"/>
                <a:cs typeface="Arial" panose="020B0604020202020204" pitchFamily="34" charset="0"/>
              </a:rPr>
              <a:t>  Daniela </a:t>
            </a:r>
            <a:r>
              <a:rPr lang="es-CO" sz="3600" dirty="0" smtClean="0">
                <a:solidFill>
                  <a:schemeClr val="tx1"/>
                </a:solidFill>
                <a:latin typeface="Arial Black" pitchFamily="34" charset="0"/>
                <a:cs typeface="Arial" panose="020B0604020202020204" pitchFamily="34" charset="0"/>
              </a:rPr>
              <a:t>Vergara </a:t>
            </a:r>
          </a:p>
          <a:p>
            <a:pPr algn="l"/>
            <a:r>
              <a:rPr lang="es-CO" sz="3600" dirty="0" smtClean="0">
                <a:solidFill>
                  <a:schemeClr val="tx1"/>
                </a:solidFill>
                <a:latin typeface="Arial Black" pitchFamily="34" charset="0"/>
                <a:cs typeface="Arial" panose="020B0604020202020204" pitchFamily="34" charset="0"/>
              </a:rPr>
              <a:t>John </a:t>
            </a:r>
            <a:r>
              <a:rPr lang="es-CO" sz="3600" dirty="0" smtClean="0">
                <a:solidFill>
                  <a:schemeClr val="tx1"/>
                </a:solidFill>
                <a:latin typeface="Arial Black" pitchFamily="34" charset="0"/>
                <a:cs typeface="Arial" panose="020B0604020202020204" pitchFamily="34" charset="0"/>
              </a:rPr>
              <a:t>Edward Alvarez</a:t>
            </a:r>
          </a:p>
          <a:p>
            <a:endParaRPr lang="es-CO" sz="3600" dirty="0" smtClean="0">
              <a:solidFill>
                <a:srgbClr val="00B05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2866105"/>
      </p:ext>
    </p:extLst>
  </p:cSld>
  <p:clrMapOvr>
    <a:masterClrMapping/>
  </p:clrMapOvr>
  <p:transition spd="slow">
    <p:push dir="u"/>
    <p:sndAc>
      <p:stSnd>
        <p:snd r:embed="rId3" name="bomb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O" sz="4000" b="1" dirty="0" smtClean="0">
                <a:effectLst/>
                <a:latin typeface="Arial Black" pitchFamily="34" charset="0"/>
              </a:rPr>
              <a:t>Significado de la conmemoración</a:t>
            </a:r>
            <a:r>
              <a:rPr lang="es-CO" sz="4000" b="1" dirty="0">
                <a:effectLst/>
                <a:latin typeface="Arial Black" pitchFamily="34" charset="0"/>
              </a:rPr>
              <a:t> del día 25 de noviembre</a:t>
            </a:r>
            <a:r>
              <a:rPr lang="es-CO" sz="4000" dirty="0">
                <a:effectLst/>
                <a:latin typeface="Arial Black" pitchFamily="34" charset="0"/>
              </a:rPr>
              <a:t>.</a:t>
            </a:r>
            <a:endParaRPr lang="es-CO" sz="4000" dirty="0">
              <a:latin typeface="Arial Black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dirty="0">
                <a:latin typeface="Arial Black" pitchFamily="34" charset="0"/>
              </a:rPr>
              <a:t>¿Por qué el día 25 de noviembre es el día internacional contra la violencia  hacía las mujeres</a:t>
            </a:r>
            <a:r>
              <a:rPr lang="es-CO" dirty="0" smtClean="0">
                <a:latin typeface="Arial Black" pitchFamily="34" charset="0"/>
              </a:rPr>
              <a:t>? Este </a:t>
            </a:r>
            <a:r>
              <a:rPr lang="es-CO" dirty="0">
                <a:latin typeface="Arial Black" pitchFamily="34" charset="0"/>
              </a:rPr>
              <a:t>día fue declarado en el Primer encuentro feminista para América Latina y el Caribe, celebrado en Bogotá (Colombia) en </a:t>
            </a:r>
            <a:r>
              <a:rPr lang="es-CO" dirty="0" smtClean="0">
                <a:latin typeface="Arial Black" pitchFamily="34" charset="0"/>
              </a:rPr>
              <a:t>1981.Z</a:t>
            </a:r>
            <a:endParaRPr lang="es-CO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8326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14:warp dir="in"/>
        <p:sndAc>
          <p:stSnd>
            <p:snd r:embed="rId3" name="click.wav"/>
          </p:stSnd>
        </p:sndAc>
      </p:transition>
    </mc:Choice>
    <mc:Fallback>
      <p:transition spd="slow">
        <p:fade/>
        <p:sndAc>
          <p:stSnd>
            <p:snd r:embed="rId2" name="click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954766"/>
          </a:xfrm>
        </p:spPr>
        <p:txBody>
          <a:bodyPr>
            <a:normAutofit fontScale="25000" lnSpcReduction="20000"/>
          </a:bodyPr>
          <a:lstStyle/>
          <a:p>
            <a:pPr lvl="1"/>
            <a:r>
              <a:rPr lang="es-CO" sz="19200" dirty="0" smtClean="0">
                <a:latin typeface="Arial Black" pitchFamily="34" charset="0"/>
              </a:rPr>
              <a:t>En el encuentro las mujeres denunciaron sistemáticamente la violencia de género, desde agresiones domésticas a violaciones y tortura sexual o violencia de estado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xmlns="" val="31439633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14:window dir="vert"/>
        <p:sndAc>
          <p:stSnd>
            <p:snd r:embed="rId3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xmlns="" val="2345260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  <p:sndAc>
          <p:stSnd>
            <p:snd r:embed="rId4" name="explode.wav"/>
          </p:stSnd>
        </p:sndAc>
      </p:transition>
    </mc:Choice>
    <mc:Fallback>
      <p:transition spd="slow">
        <p:fade/>
        <p:sndAc>
          <p:stSnd>
            <p:snd r:embed="rId2" name="explod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90004"/>
            <a:ext cx="9144000" cy="7366000"/>
          </a:xfrm>
        </p:spPr>
      </p:pic>
    </p:spTree>
    <p:extLst>
      <p:ext uri="{BB962C8B-B14F-4D97-AF65-F5344CB8AC3E}">
        <p14:creationId xmlns:p14="http://schemas.microsoft.com/office/powerpoint/2010/main" xmlns="" val="2511053885"/>
      </p:ext>
    </p:extLst>
  </p:cSld>
  <p:clrMapOvr>
    <a:masterClrMapping/>
  </p:clrMapOvr>
  <p:transition spd="slow">
    <p:wheel spokes="1"/>
    <p:sndAc>
      <p:stSnd>
        <p:snd r:embed="rId2" name="coi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xmlns="" val="100675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  <p:sndAc>
          <p:stSnd>
            <p:snd r:embed="rId4" name="drumroll.wav"/>
          </p:stSnd>
        </p:sndAc>
      </p:transition>
    </mc:Choice>
    <mc:Fallback>
      <p:transition spd="slow">
        <p:dissolve/>
        <p:sndAc>
          <p:stSnd>
            <p:snd r:embed="rId2" name="drumroll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9592" y="1052736"/>
            <a:ext cx="7416824" cy="4539257"/>
          </a:xfrm>
        </p:spPr>
      </p:pic>
    </p:spTree>
    <p:extLst>
      <p:ext uri="{BB962C8B-B14F-4D97-AF65-F5344CB8AC3E}">
        <p14:creationId xmlns:p14="http://schemas.microsoft.com/office/powerpoint/2010/main" xmlns="" val="2165566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  <p:sndAc>
          <p:stSnd>
            <p:snd r:embed="rId4" name="applause.wav"/>
          </p:stSnd>
        </p:sndAc>
      </p:transition>
    </mc:Choice>
    <mc:Fallback>
      <p:transition spd="slow">
        <p:fade/>
        <p:sndAc>
          <p:stSnd>
            <p:snd r:embed="rId2" name="applaus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>
                <a:latin typeface="Arial Black" pitchFamily="34" charset="0"/>
              </a:rPr>
              <a:t>Día internacional de la liberación del maltrato a la mujer</a:t>
            </a:r>
            <a:endParaRPr lang="es-CO" dirty="0">
              <a:latin typeface="Arial Black" pitchFamily="34" charset="0"/>
            </a:endParaRPr>
          </a:p>
        </p:txBody>
      </p:sp>
      <p:pic>
        <p:nvPicPr>
          <p:cNvPr id="1026" name="Picture 2" descr="C:\Users\user\Pictures\violencia contra la mujer.gif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1331640" y="1916832"/>
            <a:ext cx="6624736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43811442"/>
      </p:ext>
    </p:extLst>
  </p:cSld>
  <p:clrMapOvr>
    <a:masterClrMapping/>
  </p:clrMapOvr>
  <p:transition spd="slow">
    <p:wipe/>
    <p:sndAc>
      <p:stSnd>
        <p:snd r:embed="rId2" name="breez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399032"/>
          </a:xfrm>
        </p:spPr>
        <p:txBody>
          <a:bodyPr>
            <a:normAutofit/>
          </a:bodyPr>
          <a:lstStyle/>
          <a:p>
            <a:r>
              <a:rPr lang="es-CO" sz="4000" dirty="0" smtClean="0">
                <a:latin typeface="Arial Black" pitchFamily="34" charset="0"/>
              </a:rPr>
              <a:t>Historia de las Hermanas        Maribal</a:t>
            </a:r>
            <a:endParaRPr lang="es-CO" sz="4000" dirty="0">
              <a:latin typeface="Arial Black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772816"/>
            <a:ext cx="8229600" cy="4572000"/>
          </a:xfrm>
        </p:spPr>
        <p:txBody>
          <a:bodyPr/>
          <a:lstStyle/>
          <a:p>
            <a:pPr marL="0" indent="0">
              <a:buNone/>
            </a:pPr>
            <a:r>
              <a:rPr lang="es-CO" sz="3600" dirty="0" smtClean="0">
                <a:latin typeface="Arial Black" pitchFamily="34" charset="0"/>
              </a:rPr>
              <a:t>estas tres hermanas  fueron brutal mente asesinas  por defender las injusticias del dictador Rafael Trujillo, estas mujeres fueron asesinas el 25 de noviembre de 1960.</a:t>
            </a:r>
          </a:p>
          <a:p>
            <a:pPr marL="0" indent="0">
              <a:buNone/>
            </a:pPr>
            <a:endParaRPr lang="es-CO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7701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  <p:sndAc>
          <p:stSnd>
            <p:snd r:embed="rId3" name="cashreg.wav"/>
          </p:stSnd>
        </p:sndAc>
      </p:transition>
    </mc:Choice>
    <mc:Fallback>
      <p:transition>
        <p:cut/>
        <p:sndAc>
          <p:stSnd>
            <p:snd r:embed="rId2" name="cashreg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Marcador de contenido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500090"/>
            <a:ext cx="9144000" cy="7929618"/>
          </a:xfrm>
        </p:spPr>
      </p:pic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 rot="10800000" flipV="1">
            <a:off x="2000232" y="4786322"/>
            <a:ext cx="6858048" cy="1714512"/>
          </a:xfrm>
        </p:spPr>
        <p:txBody>
          <a:bodyPr>
            <a:normAutofit/>
          </a:bodyPr>
          <a:lstStyle/>
          <a:p>
            <a:r>
              <a:rPr lang="es-CO" sz="6000" dirty="0" smtClean="0">
                <a:latin typeface="Arial Black" pitchFamily="34" charset="0"/>
              </a:rPr>
              <a:t>HERMANAS</a:t>
            </a:r>
            <a:endParaRPr lang="es-ES" sz="60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7592638"/>
      </p:ext>
    </p:extLst>
  </p:cSld>
  <p:clrMapOvr>
    <a:masterClrMapping/>
  </p:clrMapOvr>
  <p:transition spd="slow">
    <p:randomBar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2732878"/>
          </a:xfrm>
        </p:spPr>
        <p:txBody>
          <a:bodyPr>
            <a:normAutofit/>
          </a:bodyPr>
          <a:lstStyle/>
          <a:p>
            <a:pPr algn="ctr"/>
            <a:r>
              <a:rPr lang="es-CO" sz="8000" dirty="0" smtClean="0"/>
              <a:t> HECHOS Y CIFRAS</a:t>
            </a:r>
            <a:endParaRPr lang="es-CO" sz="8000" dirty="0">
              <a:latin typeface="Arial Black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928934"/>
            <a:ext cx="8229600" cy="3525874"/>
          </a:xfrm>
        </p:spPr>
        <p:txBody>
          <a:bodyPr/>
          <a:lstStyle/>
          <a:p>
            <a:pPr lvl="0"/>
            <a:r>
              <a:rPr lang="es-CO" dirty="0">
                <a:latin typeface="Arial Black" pitchFamily="34" charset="0"/>
              </a:rPr>
              <a:t>Hasta un 70% de </a:t>
            </a:r>
            <a:r>
              <a:rPr lang="es-CO" dirty="0" smtClean="0">
                <a:latin typeface="Arial Black" pitchFamily="34" charset="0"/>
              </a:rPr>
              <a:t>las </a:t>
            </a:r>
            <a:r>
              <a:rPr lang="es-CO" dirty="0">
                <a:latin typeface="Arial Black" pitchFamily="34" charset="0"/>
              </a:rPr>
              <a:t>mujeres sufren violencia en su </a:t>
            </a:r>
            <a:r>
              <a:rPr lang="es-CO" dirty="0" smtClean="0">
                <a:latin typeface="Arial Black" pitchFamily="34" charset="0"/>
              </a:rPr>
              <a:t>vida.</a:t>
            </a:r>
          </a:p>
          <a:p>
            <a:r>
              <a:rPr lang="es-CO" dirty="0">
                <a:latin typeface="Arial Black" pitchFamily="34" charset="0"/>
              </a:rPr>
              <a:t>Entre 500.000 y 2 millones de personas se calcula que son victimas cada año de trata, lo que las lleva a la </a:t>
            </a:r>
            <a:r>
              <a:rPr lang="es-CO" dirty="0" smtClean="0">
                <a:latin typeface="Arial Black" pitchFamily="34" charset="0"/>
              </a:rPr>
              <a:t>prostitución.</a:t>
            </a:r>
            <a:endParaRPr lang="es-CO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73926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  <p:sndAc>
          <p:stSnd>
            <p:snd r:embed="rId3" name="click.wav"/>
          </p:stSnd>
        </p:sndAc>
      </p:transition>
    </mc:Choice>
    <mc:Fallback>
      <p:transition spd="slow">
        <p:fade/>
        <p:sndAc>
          <p:stSnd>
            <p:snd r:embed="rId2" name="click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714488"/>
            <a:ext cx="9144000" cy="5143512"/>
          </a:xfr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04118"/>
          </a:xfrm>
        </p:spPr>
        <p:txBody>
          <a:bodyPr>
            <a:noAutofit/>
          </a:bodyPr>
          <a:lstStyle/>
          <a:p>
            <a:r>
              <a:rPr lang="es-CO" sz="6000" dirty="0" smtClean="0">
                <a:latin typeface="Arial Black" pitchFamily="34" charset="0"/>
              </a:rPr>
              <a:t>Símbolo A La </a:t>
            </a:r>
            <a:r>
              <a:rPr lang="es-CO" sz="6000" dirty="0" smtClean="0">
                <a:latin typeface="Arial Black" pitchFamily="34" charset="0"/>
              </a:rPr>
              <a:t>No Violencia </a:t>
            </a:r>
            <a:endParaRPr lang="es-CO" sz="60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38230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  <p:sndAc>
          <p:stSnd>
            <p:snd r:embed="rId4" name="push.wav"/>
          </p:stSnd>
        </p:sndAc>
      </p:transition>
    </mc:Choice>
    <mc:Fallback>
      <p:transition spd="slow">
        <p:dissolve/>
        <p:sndAc>
          <p:stSnd>
            <p:snd r:embed="rId2" name="push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O" sz="6000" dirty="0" smtClean="0">
                <a:latin typeface="Arial Black" pitchFamily="34" charset="0"/>
              </a:rPr>
              <a:t>¿Por que </a:t>
            </a:r>
            <a:r>
              <a:rPr lang="es-CO" sz="6000" dirty="0" smtClean="0">
                <a:latin typeface="Arial Black" pitchFamily="34" charset="0"/>
              </a:rPr>
              <a:t>este día es internacional?</a:t>
            </a:r>
            <a:endParaRPr lang="es-CO" sz="6000" dirty="0">
              <a:latin typeface="Arial Black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sz="3200" dirty="0" smtClean="0">
                <a:latin typeface="Arial Black" pitchFamily="34" charset="0"/>
              </a:rPr>
              <a:t>Debido a que:</a:t>
            </a:r>
          </a:p>
          <a:p>
            <a:pPr lvl="0"/>
            <a:r>
              <a:rPr lang="es-CO" sz="3200" dirty="0" smtClean="0">
                <a:latin typeface="Arial Black" pitchFamily="34" charset="0"/>
              </a:rPr>
              <a:t>La violencia contra la mujer es una violación de los derechos humanos</a:t>
            </a:r>
          </a:p>
          <a:p>
            <a:pPr lvl="0"/>
            <a:r>
              <a:rPr lang="es-CO" sz="3200" dirty="0" smtClean="0">
                <a:latin typeface="Arial Black" pitchFamily="34" charset="0"/>
              </a:rPr>
              <a:t>La violencia contra las mujeres y las niñas se puede evitar. La prevención es posible y esencial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xmlns="" val="2302261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  <p:sndAc>
          <p:stSnd>
            <p:snd r:embed="rId3" name="laser.wav"/>
          </p:stSnd>
        </p:sndAc>
      </p:transition>
    </mc:Choice>
    <mc:Fallback>
      <p:transition spd="slow">
        <p:fade/>
        <p:sndAc>
          <p:stSnd>
            <p:snd r:embed="rId2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399032"/>
          </a:xfrm>
        </p:spPr>
        <p:txBody>
          <a:bodyPr/>
          <a:lstStyle/>
          <a:p>
            <a:endParaRPr lang="es-CO" dirty="0"/>
          </a:p>
        </p:txBody>
      </p:sp>
      <p:pic>
        <p:nvPicPr>
          <p:cNvPr id="6" name="5 Marcador de contenido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9592" y="260648"/>
            <a:ext cx="7272808" cy="6336703"/>
          </a:xfrm>
        </p:spPr>
      </p:pic>
    </p:spTree>
    <p:extLst>
      <p:ext uri="{BB962C8B-B14F-4D97-AF65-F5344CB8AC3E}">
        <p14:creationId xmlns:p14="http://schemas.microsoft.com/office/powerpoint/2010/main" xmlns="" val="11742265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  <p:sndAc>
          <p:stSnd>
            <p:snd r:embed="rId4" name="wind.wav"/>
          </p:stSnd>
        </p:sndAc>
      </p:transition>
    </mc:Choice>
    <mc:Fallback>
      <p:transition spd="slow">
        <p:fade/>
        <p:sndAc>
          <p:stSnd>
            <p:snd r:embed="rId2" name="wind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              </a:t>
            </a:r>
            <a:r>
              <a:rPr lang="es-CO" sz="9800" dirty="0" smtClean="0">
                <a:latin typeface="Arial Black" pitchFamily="34" charset="0"/>
              </a:rPr>
              <a:t>Aprobado </a:t>
            </a:r>
            <a:endParaRPr lang="es-CO" sz="9800" dirty="0">
              <a:latin typeface="Arial Black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El Día Internacional de la </a:t>
            </a:r>
            <a:r>
              <a:rPr lang="es-CO" dirty="0" smtClean="0"/>
              <a:t>Eliminación </a:t>
            </a:r>
            <a:r>
              <a:rPr lang="es-CO" dirty="0"/>
              <a:t>de la Violencia contra la Mujer </a:t>
            </a:r>
            <a:r>
              <a:rPr lang="es-CO" dirty="0" smtClean="0"/>
              <a:t>es una </a:t>
            </a:r>
            <a:r>
              <a:rPr lang="es-CO" dirty="0"/>
              <a:t>celebración de Todos Los Años el 25 de Noviembre. FUE Aprobado Por La Asamblea General de las Naciones Unidas en Do Resolución 50/134 el 17 de Diciembre de 1999, en memoria de las</a:t>
            </a:r>
            <a:r>
              <a:rPr lang="es-CO" dirty="0">
                <a:solidFill>
                  <a:schemeClr val="tx1">
                    <a:lumMod val="95000"/>
                  </a:schemeClr>
                </a:solidFill>
              </a:rPr>
              <a:t> hermanas Mirabal.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xmlns="" val="1261650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  <p:sndAc>
          <p:stSnd>
            <p:snd r:embed="rId3" name="hammer.wav"/>
          </p:stSnd>
        </p:sndAc>
      </p:transition>
    </mc:Choice>
    <mc:Fallback>
      <p:transition spd="slow">
        <p:fade/>
        <p:sndAc>
          <p:stSnd>
            <p:snd r:embed="rId2" name="hamm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239</TotalTime>
  <Words>218</Words>
  <Application>Microsoft Office PowerPoint</Application>
  <PresentationFormat>Presentación en pantalla (4:3)</PresentationFormat>
  <Paragraphs>24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Brío</vt:lpstr>
      <vt:lpstr>PRESENTADO POR: </vt:lpstr>
      <vt:lpstr>Día internacional de la liberación del maltrato a la mujer</vt:lpstr>
      <vt:lpstr>Historia de las Hermanas        Maribal</vt:lpstr>
      <vt:lpstr>HERMANAS</vt:lpstr>
      <vt:lpstr> HECHOS Y CIFRAS</vt:lpstr>
      <vt:lpstr>Símbolo A La No Violencia </vt:lpstr>
      <vt:lpstr>¿Por que este día es internacional?</vt:lpstr>
      <vt:lpstr>Diapositiva 8</vt:lpstr>
      <vt:lpstr>              Aprobado </vt:lpstr>
      <vt:lpstr>Significado de la conmemoración del día 25 de noviembre.</vt:lpstr>
      <vt:lpstr>Diapositiva 11</vt:lpstr>
      <vt:lpstr>Diapositiva 12</vt:lpstr>
      <vt:lpstr>Diapositiva 13</vt:lpstr>
      <vt:lpstr>Diapositiva 14</vt:lpstr>
      <vt:lpstr>Diapositiva 15</vt:lpstr>
    </vt:vector>
  </TitlesOfParts>
  <Company>Luffi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Home</cp:lastModifiedBy>
  <cp:revision>19</cp:revision>
  <dcterms:created xsi:type="dcterms:W3CDTF">2014-04-02T00:05:24Z</dcterms:created>
  <dcterms:modified xsi:type="dcterms:W3CDTF">2014-04-02T15:09:52Z</dcterms:modified>
</cp:coreProperties>
</file>